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66" r:id="rId5"/>
    <p:sldId id="263" r:id="rId6"/>
    <p:sldId id="258" r:id="rId7"/>
    <p:sldId id="265" r:id="rId8"/>
    <p:sldId id="268" r:id="rId9"/>
    <p:sldId id="259" r:id="rId10"/>
    <p:sldId id="262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79" autoAdjust="0"/>
    <p:restoredTop sz="94613" autoAdjust="0"/>
  </p:normalViewPr>
  <p:slideViewPr>
    <p:cSldViewPr>
      <p:cViewPr>
        <p:scale>
          <a:sx n="100" d="100"/>
          <a:sy n="100" d="100"/>
        </p:scale>
        <p:origin x="-42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92D31F-A22B-4950-95B0-8C2BCB2092E0}" type="datetimeFigureOut">
              <a:rPr lang="ko-KR" altLang="en-US"/>
              <a:pPr>
                <a:defRPr/>
              </a:pPr>
              <a:t>2013-11-06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4D01545-F8ED-46C3-BD19-94AEFA1543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28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D01545-F8ED-46C3-BD19-94AEFA154392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9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PPT_su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8"/>
          <p:cNvSpPr/>
          <p:nvPr userDrawn="1"/>
        </p:nvSpPr>
        <p:spPr>
          <a:xfrm>
            <a:off x="250825" y="188913"/>
            <a:ext cx="8713788" cy="216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4" name="Picture 3" descr="C:\Users\Com2us\Pictures\Ci_basic\02국문세로형A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7625"/>
            <a:ext cx="237966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EE21-A788-4452-B42D-E425EC385776}" type="datetimeFigureOut">
              <a:rPr lang="ko-KR" altLang="en-US"/>
              <a:pPr>
                <a:defRPr/>
              </a:pPr>
              <a:t>2013-11-06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8224-5900-40F1-9FEA-A235775044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 descr="PPT_su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Com2us\Pictures\Ci_basic\04국문가로형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363" y="44450"/>
            <a:ext cx="224948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3F27-6629-4ADE-97FB-8D948416560B}" type="datetimeFigureOut">
              <a:rPr lang="ko-KR" altLang="en-US"/>
              <a:pPr>
                <a:defRPr/>
              </a:pPr>
              <a:t>2013-11-06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41A94-D419-4782-901A-43BEFBA82F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329D0C-BABC-4473-B9FC-D71CA70C156D}" type="datetimeFigureOut">
              <a:rPr lang="ko-KR" altLang="en-US"/>
              <a:pPr>
                <a:defRPr/>
              </a:pPr>
              <a:t>2013-11-06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14B4ED-C459-4A2F-AEC4-A2EE0E4D7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596336" y="260648"/>
            <a:ext cx="6815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 :</a:t>
            </a:r>
            <a:endParaRPr lang="en-US" altLang="ko-KR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139952" y="3792522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kumimoji="0"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itchFamily="50" charset="-127"/>
                <a:ea typeface="돋움" pitchFamily="50" charset="-127"/>
              </a:rPr>
              <a:t>㈜회사명</a:t>
            </a:r>
            <a:endParaRPr kumimoji="0"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algn="r"/>
            <a:r>
              <a:rPr kumimoji="0"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itchFamily="50" charset="-127"/>
                <a:ea typeface="돋움" pitchFamily="50" charset="-127"/>
              </a:rPr>
              <a:t>담당자명</a:t>
            </a:r>
            <a:endParaRPr kumimoji="0"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algn="r"/>
            <a:r>
              <a:rPr kumimoji="0"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itchFamily="50" charset="-127"/>
                <a:ea typeface="돋움" pitchFamily="50" charset="-127"/>
              </a:rPr>
              <a:t>담당자 연락처</a:t>
            </a:r>
            <a:endParaRPr kumimoji="0"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algn="r"/>
            <a:r>
              <a:rPr kumimoji="0"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돋움" pitchFamily="50" charset="-127"/>
                <a:ea typeface="돋움" pitchFamily="50" charset="-127"/>
              </a:rPr>
              <a:t>abc@abcd.com</a:t>
            </a:r>
            <a:endParaRPr kumimoji="0"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916831"/>
            <a:ext cx="3211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 smtClean="0">
                <a:latin typeface="Arial Black" pitchFamily="34" charset="0"/>
              </a:rPr>
              <a:t>Application </a:t>
            </a:r>
          </a:p>
          <a:p>
            <a:pPr algn="ctr"/>
            <a:r>
              <a:rPr lang="en-US" altLang="ko-KR" sz="3600" dirty="0" smtClean="0">
                <a:latin typeface="Arial Black" pitchFamily="34" charset="0"/>
              </a:rPr>
              <a:t>Title</a:t>
            </a:r>
            <a:endParaRPr lang="ko-KR" altLang="en-US" sz="36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58772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Arial Black" pitchFamily="34" charset="0"/>
              </a:rPr>
              <a:t>Company logo</a:t>
            </a:r>
            <a:endParaRPr lang="ko-KR" alt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1547813" y="3141663"/>
            <a:ext cx="5976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ko-KR" altLang="en-US" sz="3200" b="1">
                <a:latin typeface="돋움" pitchFamily="50" charset="-127"/>
                <a:ea typeface="돋움" pitchFamily="50" charset="-127"/>
              </a:rPr>
              <a:t>감사합니다</a:t>
            </a:r>
            <a:r>
              <a:rPr kumimoji="0" lang="en-US" altLang="ko-KR" sz="3200" b="1">
                <a:latin typeface="돋움" pitchFamily="50" charset="-127"/>
                <a:ea typeface="돋움" pitchFamily="50" charset="-127"/>
              </a:rPr>
              <a:t>.</a:t>
            </a:r>
            <a:endParaRPr kumimoji="0" lang="ko-KR" altLang="en-US" sz="3200" b="1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돋움" pitchFamily="50" charset="-127"/>
                <a:ea typeface="돋움" pitchFamily="50" charset="-127"/>
              </a:rPr>
              <a:t>1.</a:t>
            </a:r>
            <a:r>
              <a:rPr kumimoji="0" lang="ko-KR" altLang="en-US" b="1">
                <a:latin typeface="돋움" pitchFamily="50" charset="-127"/>
                <a:ea typeface="돋움" pitchFamily="50" charset="-127"/>
              </a:rPr>
              <a:t>회사 소개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470145"/>
              </p:ext>
            </p:extLst>
          </p:nvPr>
        </p:nvGraphicFramePr>
        <p:xfrm>
          <a:off x="684213" y="981075"/>
          <a:ext cx="7704856" cy="3001322"/>
        </p:xfrm>
        <a:graphic>
          <a:graphicData uri="http://schemas.openxmlformats.org/drawingml/2006/table">
            <a:tbl>
              <a:tblPr/>
              <a:tblGrid>
                <a:gridCol w="1439515"/>
                <a:gridCol w="1296144"/>
                <a:gridCol w="2016224"/>
                <a:gridCol w="1152128"/>
                <a:gridCol w="1800845"/>
              </a:tblGrid>
              <a:tr h="3370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신청 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업체명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대표자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홍 길 동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  (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나이 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: 00)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주소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70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홈페이지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702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신청 업체 현황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설립년도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종업원수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00 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명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0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사업자번호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000-00-00000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자본금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000,000 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원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2012</a:t>
                      </a: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년 매출액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00,000 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원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2012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년 순이익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00 </a:t>
                      </a:r>
                      <a:r>
                        <a:rPr kumimoji="0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+mn-cs"/>
                        </a:rPr>
                        <a:t>원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2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신청 업체 담당자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담당자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직책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전화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핸드폰</a:t>
                      </a: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E-Mail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marL="5832" marR="5832" marT="5832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150892"/>
              </p:ext>
            </p:extLst>
          </p:nvPr>
        </p:nvGraphicFramePr>
        <p:xfrm>
          <a:off x="684213" y="4076700"/>
          <a:ext cx="7704856" cy="2304256"/>
        </p:xfrm>
        <a:graphic>
          <a:graphicData uri="http://schemas.openxmlformats.org/drawingml/2006/table">
            <a:tbl>
              <a:tblPr/>
              <a:tblGrid>
                <a:gridCol w="1439515"/>
                <a:gridCol w="6265341"/>
              </a:tblGrid>
              <a:tr h="23042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회사 연혁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및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개발 연혁</a:t>
                      </a: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▪</a:t>
                      </a: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baseline="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marL="5832" marR="5832" marT="5832" marB="0" anchor="ctr" horzOverflow="overflow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2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경영진 및 핵심개발 인력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학력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경력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)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498707"/>
              </p:ext>
            </p:extLst>
          </p:nvPr>
        </p:nvGraphicFramePr>
        <p:xfrm>
          <a:off x="684213" y="1125538"/>
          <a:ext cx="7704857" cy="3340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1866"/>
                <a:gridCol w="1691866"/>
                <a:gridCol w="4321125"/>
              </a:tblGrid>
              <a:tr h="5449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돋움" pitchFamily="50" charset="-127"/>
                          <a:ea typeface="돋움" pitchFamily="50" charset="-127"/>
                        </a:rPr>
                        <a:t>성명</a:t>
                      </a:r>
                      <a:endParaRPr lang="ko-KR" altLang="en-US" sz="16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mtClean="0">
                          <a:latin typeface="돋움" pitchFamily="50" charset="-127"/>
                          <a:ea typeface="돋움" pitchFamily="50" charset="-127"/>
                        </a:rPr>
                        <a:t>담당업무</a:t>
                      </a:r>
                      <a:endParaRPr lang="ko-KR" altLang="en-US" sz="16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mtClean="0">
                          <a:latin typeface="돋움" pitchFamily="50" charset="-127"/>
                          <a:ea typeface="돋움" pitchFamily="50" charset="-127"/>
                        </a:rPr>
                        <a:t>주요약력</a:t>
                      </a:r>
                      <a:endParaRPr lang="ko-KR" altLang="en-US" sz="16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6646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50" b="1" kern="120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  <a:tr h="97332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50" b="1" kern="120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  <a:tr h="85629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050" b="1" kern="1200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50" b="1" kern="1200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29865" y="3722428"/>
            <a:ext cx="252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3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앱개발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실적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(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대표앱 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개 이내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)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611188" y="908050"/>
            <a:ext cx="5976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I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앱명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한글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/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영문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)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가나다라마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/ ABCDE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611188" y="1772816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III.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간략 소개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827088" y="2186603"/>
            <a:ext cx="74898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1600" b="1" dirty="0" smtClean="0">
                <a:latin typeface="돋움" pitchFamily="50" charset="-127"/>
                <a:ea typeface="돋움" pitchFamily="50" charset="-127"/>
              </a:rPr>
              <a:t>▪</a:t>
            </a:r>
            <a:endParaRPr kumimoji="0" lang="en-US" altLang="ko-KR" sz="1600" b="1" dirty="0" smtClean="0">
              <a:latin typeface="돋움" pitchFamily="50" charset="-127"/>
              <a:ea typeface="돋움" pitchFamily="50" charset="-127"/>
            </a:endParaRPr>
          </a:p>
          <a:p>
            <a:r>
              <a:rPr kumimoji="0" lang="ko-KR" altLang="en-US" sz="1600" b="1" dirty="0" smtClean="0">
                <a:latin typeface="돋움" pitchFamily="50" charset="-127"/>
                <a:ea typeface="돋움" pitchFamily="50" charset="-127"/>
              </a:rPr>
              <a:t>▪</a:t>
            </a:r>
            <a:endParaRPr kumimoji="0" lang="ko-KR" altLang="en-US" sz="1600" b="1" dirty="0">
              <a:latin typeface="돋움" pitchFamily="50" charset="-127"/>
              <a:ea typeface="돋움" pitchFamily="50" charset="-127"/>
            </a:endParaRPr>
          </a:p>
          <a:p>
            <a:r>
              <a:rPr kumimoji="0" lang="ko-KR" altLang="en-US" sz="1600" b="1" dirty="0" smtClean="0">
                <a:latin typeface="돋움" pitchFamily="50" charset="-127"/>
                <a:ea typeface="돋움" pitchFamily="50" charset="-127"/>
              </a:rPr>
              <a:t>▪</a:t>
            </a:r>
            <a:endParaRPr kumimoji="0" lang="ko-KR" altLang="en-US" sz="1600" b="1" dirty="0">
              <a:latin typeface="돋움" pitchFamily="50" charset="-127"/>
              <a:ea typeface="돋움" pitchFamily="50" charset="-127"/>
            </a:endParaRPr>
          </a:p>
          <a:p>
            <a:endParaRPr kumimoji="0" lang="ko-KR" altLang="en-US" sz="1600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88" y="1250474"/>
            <a:ext cx="80645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II.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출시일 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/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출시 마켓 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: 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2000.00 / 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출시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, 2000.00 /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 출시</a:t>
            </a:r>
            <a:endParaRPr kumimoji="0" lang="en-US" altLang="ko-KR" b="1" dirty="0" smtClean="0">
              <a:latin typeface="돋움" pitchFamily="50" charset="-127"/>
              <a:ea typeface="돋움" pitchFamily="50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   (</a:t>
            </a:r>
            <a:r>
              <a:rPr kumimoji="0"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기출식작의 경우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Google Play </a:t>
            </a:r>
            <a:r>
              <a:rPr kumimoji="0"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또는 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Appstore </a:t>
            </a:r>
            <a:r>
              <a:rPr kumimoji="0"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경로 기재</a:t>
            </a:r>
            <a:r>
              <a:rPr kumimoji="0"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itchFamily="50" charset="-127"/>
                <a:ea typeface="돋움" pitchFamily="50" charset="-127"/>
              </a:rPr>
              <a:t>)</a:t>
            </a:r>
            <a:endParaRPr kumimoji="0" lang="ko-KR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98" name="TextBox 10"/>
          <p:cNvSpPr txBox="1">
            <a:spLocks noChangeArrowheads="1"/>
          </p:cNvSpPr>
          <p:nvPr/>
        </p:nvSpPr>
        <p:spPr bwMode="auto">
          <a:xfrm>
            <a:off x="611188" y="3339128"/>
            <a:ext cx="5976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IV.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스크린샷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(4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장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이내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이미지 당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50kb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이하로 기재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)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199" name="TextBox 12"/>
          <p:cNvSpPr txBox="1">
            <a:spLocks noChangeArrowheads="1"/>
          </p:cNvSpPr>
          <p:nvPr/>
        </p:nvSpPr>
        <p:spPr bwMode="auto">
          <a:xfrm>
            <a:off x="611188" y="5355253"/>
            <a:ext cx="5976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V. </a:t>
            </a:r>
            <a:r>
              <a:rPr kumimoji="0" lang="ko-KR" altLang="en-US" b="1" dirty="0" err="1">
                <a:latin typeface="돋움" pitchFamily="50" charset="-127"/>
                <a:ea typeface="돋움" pitchFamily="50" charset="-127"/>
              </a:rPr>
              <a:t>마켓별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 누적 다운로드</a:t>
            </a:r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/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매출액 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국내외 </a:t>
            </a:r>
            <a:r>
              <a:rPr kumimoji="0" lang="ko-KR" altLang="en-US" b="1" dirty="0" err="1" smtClean="0">
                <a:latin typeface="돋움" pitchFamily="50" charset="-127"/>
                <a:ea typeface="돋움" pitchFamily="50" charset="-127"/>
              </a:rPr>
              <a:t>마켓별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 구분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)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087" y="5714697"/>
            <a:ext cx="7489825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▪  예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) 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한국 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100,000 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다운로드 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/ 5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천만원</a:t>
            </a:r>
            <a:endParaRPr kumimoji="0" lang="en-US" altLang="ko-KR" sz="1400" b="1" i="1" dirty="0" smtClean="0">
              <a:latin typeface="돋움" pitchFamily="50" charset="-127"/>
              <a:ea typeface="돋움" pitchFamily="50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i="1" dirty="0">
                <a:latin typeface="돋움" pitchFamily="50" charset="-127"/>
                <a:ea typeface="돋움" pitchFamily="50" charset="-127"/>
              </a:rPr>
              <a:t>▪  예</a:t>
            </a:r>
            <a:r>
              <a:rPr kumimoji="0" lang="en-US" altLang="ko-KR" sz="1400" b="1" i="1" dirty="0">
                <a:latin typeface="돋움" pitchFamily="50" charset="-127"/>
                <a:ea typeface="돋움" pitchFamily="50" charset="-127"/>
              </a:rPr>
              <a:t>) 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미국 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150,000 </a:t>
            </a:r>
            <a:r>
              <a:rPr kumimoji="0" lang="ko-KR" altLang="en-US" sz="1400" b="1" i="1" dirty="0">
                <a:latin typeface="돋움" pitchFamily="50" charset="-127"/>
                <a:ea typeface="돋움" pitchFamily="50" charset="-127"/>
              </a:rPr>
              <a:t>다운로드 </a:t>
            </a:r>
            <a:r>
              <a:rPr kumimoji="0" lang="en-US" altLang="ko-KR" sz="1400" b="1" i="1" dirty="0">
                <a:latin typeface="돋움" pitchFamily="50" charset="-127"/>
                <a:ea typeface="돋움" pitchFamily="50" charset="-127"/>
              </a:rPr>
              <a:t>/ 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천</a:t>
            </a:r>
            <a:r>
              <a:rPr kumimoji="0" lang="en-US" altLang="ko-KR" sz="1400" b="1" i="1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kumimoji="0" lang="ko-KR" altLang="en-US" sz="1400" b="1" i="1" dirty="0" smtClean="0">
                <a:latin typeface="돋움" pitchFamily="50" charset="-127"/>
                <a:ea typeface="돋움" pitchFamily="50" charset="-127"/>
              </a:rPr>
              <a:t>백만원</a:t>
            </a:r>
            <a:endParaRPr kumimoji="0" lang="en-US" altLang="ko-KR" sz="1400" b="1" i="1" dirty="0">
              <a:latin typeface="돋움" pitchFamily="50" charset="-127"/>
              <a:ea typeface="돋움" pitchFamily="50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 b="1" i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396865" y="3722428"/>
            <a:ext cx="252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063865" y="3722428"/>
            <a:ext cx="2520000" cy="144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앱소개서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611188" y="908050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I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개요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2727435"/>
              </p:ext>
            </p:extLst>
          </p:nvPr>
        </p:nvGraphicFramePr>
        <p:xfrm>
          <a:off x="539750" y="1556791"/>
          <a:ext cx="8135937" cy="5158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0406"/>
                <a:gridCol w="5375531"/>
              </a:tblGrid>
              <a:tr h="2815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앱명</a:t>
                      </a:r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한글</a:t>
                      </a:r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앱명</a:t>
                      </a:r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영문</a:t>
                      </a:r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)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지원 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플랫폼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iOS (    ), Android (    ),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기타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(                            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베타테스트 지원 희망 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국가</a:t>
                      </a:r>
                      <a:endParaRPr lang="en-US" altLang="ko-KR" sz="1400" b="1" dirty="0" smtClean="0">
                        <a:solidFill>
                          <a:srgbClr val="FF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지원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OS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미국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/ 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일본</a:t>
                      </a:r>
                      <a:r>
                        <a:rPr lang="en-US" altLang="ko-KR" sz="1400" b="1" baseline="0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 / </a:t>
                      </a:r>
                      <a:r>
                        <a:rPr lang="ko-KR" altLang="en-US" sz="1400" b="1" baseline="0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중국 </a:t>
                      </a:r>
                      <a:r>
                        <a:rPr lang="en-US" altLang="ko-KR" sz="1400" b="1" baseline="0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(</a:t>
                      </a:r>
                      <a:r>
                        <a:rPr lang="ko-KR" altLang="en-US" sz="1400" b="1" baseline="0" dirty="0" err="1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택</a:t>
                      </a:r>
                      <a:r>
                        <a:rPr lang="en-US" altLang="ko-KR" sz="1400" b="1" baseline="0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1)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iOS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 (    ), Android (    ), 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기타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(                            )(</a:t>
                      </a:r>
                      <a:r>
                        <a:rPr lang="ko-KR" altLang="en-US" sz="1400" b="1" dirty="0" err="1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택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1)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카테고리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rgbClr val="FF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용량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약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 MB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개발완료 예정일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2013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년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93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국내 출시</a:t>
                      </a:r>
                      <a:r>
                        <a:rPr lang="ko-KR" altLang="en-US" sz="1400" b="1" baseline="0" dirty="0" smtClean="0">
                          <a:latin typeface="돋움" pitchFamily="50" charset="-127"/>
                          <a:ea typeface="돋움" pitchFamily="50" charset="-127"/>
                        </a:rPr>
                        <a:t> 여부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출시 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/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미출시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2506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앱의 장점</a:t>
                      </a:r>
                      <a:endParaRPr lang="en-US" altLang="ko-KR" sz="1400" b="1" dirty="0" smtClean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  <a:endParaRPr lang="en-US" altLang="ko-KR" sz="1300" b="1" baseline="0" dirty="0" smtClean="0">
                        <a:ln w="19050">
                          <a:noFill/>
                        </a:ln>
                        <a:solidFill>
                          <a:sysClr val="windowText" lastClr="00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n w="19050">
                            <a:noFill/>
                          </a:ln>
                          <a:solidFill>
                            <a:sysClr val="windowText" lastClr="00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▣</a:t>
                      </a:r>
                      <a:endParaRPr lang="en-US" altLang="ko-KR" sz="1300" b="1" dirty="0">
                        <a:ln w="19050">
                          <a:noFill/>
                        </a:ln>
                        <a:solidFill>
                          <a:sysClr val="windowText" lastClr="00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앱소개서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611188" y="908050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돋움" pitchFamily="50" charset="-127"/>
                <a:ea typeface="돋움" pitchFamily="50" charset="-127"/>
              </a:rPr>
              <a:t>II.</a:t>
            </a:r>
            <a:r>
              <a:rPr kumimoji="0" lang="ko-KR" altLang="en-US" b="1">
                <a:latin typeface="돋움" pitchFamily="50" charset="-127"/>
                <a:ea typeface="돋움" pitchFamily="50" charset="-127"/>
              </a:rPr>
              <a:t>기획 의도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11187" y="3118058"/>
            <a:ext cx="5976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III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특징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41277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-</a:t>
            </a:r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1400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 </a:t>
            </a:r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-</a:t>
            </a:r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3216" y="363166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-</a:t>
            </a:r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1400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 -</a:t>
            </a:r>
          </a:p>
          <a:p>
            <a:endParaRPr lang="en-US" altLang="ko-KR" sz="1400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 -</a:t>
            </a:r>
            <a:endParaRPr lang="en-US" altLang="ko-KR" sz="1400" dirty="0">
              <a:latin typeface="돋움" pitchFamily="50" charset="-127"/>
              <a:ea typeface="돋움" pitchFamily="50" charset="-127"/>
            </a:endParaRPr>
          </a:p>
          <a:p>
            <a:endParaRPr lang="en-US" altLang="ko-KR" sz="1400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 -</a:t>
            </a:r>
            <a:endParaRPr lang="en-US" altLang="ko-KR" sz="1400" dirty="0">
              <a:latin typeface="돋움" pitchFamily="50" charset="-127"/>
              <a:ea typeface="돋움" pitchFamily="50" charset="-127"/>
            </a:endParaRPr>
          </a:p>
          <a:p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2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앱소개서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11188" y="908050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IV.</a:t>
            </a:r>
            <a:r>
              <a:rPr kumimoji="0" lang="ko-KR" altLang="en-US" b="1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수익 모델</a:t>
            </a:r>
            <a:endParaRPr kumimoji="0" lang="ko-KR" altLang="en-US" b="1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141277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-</a:t>
            </a:r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1400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▣</a:t>
            </a:r>
            <a:endParaRPr lang="en-US" altLang="ko-KR" sz="1400" b="1" i="1" dirty="0" smtClean="0">
              <a:ln w="19050">
                <a:noFill/>
              </a:ln>
              <a:solidFill>
                <a:sysClr val="windowText" lastClr="000000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400" dirty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    </a:t>
            </a:r>
            <a:r>
              <a:rPr lang="en-US" altLang="ko-KR" sz="1400" dirty="0" smtClean="0">
                <a:ln w="19050">
                  <a:noFill/>
                </a:ln>
                <a:solidFill>
                  <a:sysClr val="windowText" lastClr="000000"/>
                </a:solidFill>
                <a:latin typeface="돋움" pitchFamily="50" charset="-127"/>
                <a:ea typeface="돋움" pitchFamily="50" charset="-127"/>
              </a:rPr>
              <a:t>-</a:t>
            </a:r>
            <a:endParaRPr lang="en-US" altLang="ko-KR" sz="1400" dirty="0" smtClean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30418" y="1294918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11188" y="908050"/>
            <a:ext cx="76332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b="1" dirty="0">
                <a:latin typeface="돋움" pitchFamily="50" charset="-127"/>
                <a:ea typeface="돋움" pitchFamily="50" charset="-127"/>
              </a:rPr>
              <a:t>VI</a:t>
            </a:r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 스크린샷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kumimoji="0" lang="ko-KR" altLang="en-US" b="1" dirty="0" smtClean="0">
                <a:latin typeface="돋움" pitchFamily="50" charset="-127"/>
                <a:ea typeface="돋움" pitchFamily="50" charset="-127"/>
              </a:rPr>
              <a:t>앱소개서</a:t>
            </a:r>
            <a:endParaRPr kumimoji="0" lang="ko-KR" altLang="en-US" b="1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30418" y="3876193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471719" y="1294918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471719" y="3876193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283968" y="1294918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283968" y="3876193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6103026" y="1294918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6103026" y="3876193"/>
            <a:ext cx="1565318" cy="24941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스크린샷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39750" y="404813"/>
            <a:ext cx="597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kumimoji="0" lang="ko-KR" altLang="en-US" b="1" dirty="0">
                <a:latin typeface="돋움" pitchFamily="50" charset="-127"/>
                <a:ea typeface="돋움" pitchFamily="50" charset="-127"/>
              </a:rPr>
              <a:t>개발 일정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0203903"/>
              </p:ext>
            </p:extLst>
          </p:nvPr>
        </p:nvGraphicFramePr>
        <p:xfrm>
          <a:off x="683568" y="1268760"/>
          <a:ext cx="6787321" cy="453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258"/>
                <a:gridCol w="1305252"/>
                <a:gridCol w="870169"/>
                <a:gridCol w="870169"/>
                <a:gridCol w="870169"/>
                <a:gridCol w="783152"/>
                <a:gridCol w="783152"/>
              </a:tblGrid>
              <a:tr h="9361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항목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11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r>
                        <a:rPr lang="ko-KR" altLang="en-US" sz="1400" b="1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1400" b="1" baseline="0" dirty="0" smtClean="0">
                          <a:latin typeface="돋움" pitchFamily="50" charset="-127"/>
                          <a:ea typeface="돋움" pitchFamily="50" charset="-127"/>
                        </a:rPr>
                        <a:t>현재 </a:t>
                      </a:r>
                      <a:endParaRPr lang="en-US" altLang="ko-KR" sz="1400" b="1" baseline="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baseline="0" dirty="0" smtClean="0">
                          <a:latin typeface="돋움" pitchFamily="50" charset="-127"/>
                          <a:ea typeface="돋움" pitchFamily="50" charset="-127"/>
                        </a:rPr>
                        <a:t>개발 완성도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12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돋움" pitchFamily="50" charset="-127"/>
                          <a:ea typeface="돋움" pitchFamily="50" charset="-127"/>
                        </a:rPr>
                        <a:t>4</a:t>
                      </a:r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월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기획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00%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개발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00%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디자인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00%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번역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00%</a:t>
                      </a:r>
                      <a:endParaRPr lang="ko-KR" altLang="en-US" sz="1200" b="1" dirty="0">
                        <a:solidFill>
                          <a:srgbClr val="FF0000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돋움" pitchFamily="50" charset="-127"/>
                          <a:ea typeface="돋움" pitchFamily="50" charset="-127"/>
                        </a:rPr>
                        <a:t>전체 완성도</a:t>
                      </a:r>
                      <a:endParaRPr lang="ko-KR" altLang="en-US" sz="1400" b="1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00%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370</Words>
  <Application>Microsoft Office PowerPoint</Application>
  <PresentationFormat>화면 슬라이드 쇼(4:3)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강우석;UbiNuri</dc:creator>
  <cp:lastModifiedBy>kocca</cp:lastModifiedBy>
  <cp:revision>186</cp:revision>
  <dcterms:created xsi:type="dcterms:W3CDTF">2011-10-05T04:11:14Z</dcterms:created>
  <dcterms:modified xsi:type="dcterms:W3CDTF">2013-11-06T11:06:56Z</dcterms:modified>
</cp:coreProperties>
</file>